
<file path=[Content_Types].xml><?xml version="1.0" encoding="utf-8"?>
<Types xmlns="http://schemas.openxmlformats.org/package/2006/content-types">
  <Default Extension="gif" ContentType="image/gi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8" r:id="rId2"/>
    <p:sldId id="10054" r:id="rId3"/>
    <p:sldId id="10002" r:id="rId4"/>
    <p:sldId id="10055" r:id="rId5"/>
    <p:sldId id="10056" r:id="rId6"/>
    <p:sldId id="10057" r:id="rId7"/>
    <p:sldId id="10058" r:id="rId8"/>
    <p:sldId id="10059" r:id="rId9"/>
    <p:sldId id="10060" r:id="rId10"/>
    <p:sldId id="10061" r:id="rId11"/>
    <p:sldId id="10062" r:id="rId12"/>
    <p:sldId id="10035" r:id="rId13"/>
    <p:sldId id="10063" r:id="rId14"/>
    <p:sldId id="10064" r:id="rId15"/>
    <p:sldId id="10065" r:id="rId16"/>
    <p:sldId id="10066" r:id="rId17"/>
    <p:sldId id="10067" r:id="rId18"/>
    <p:sldId id="10068" r:id="rId19"/>
    <p:sldId id="10069" r:id="rId20"/>
    <p:sldId id="10070" r:id="rId21"/>
    <p:sldId id="26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90033"/>
    <a:srgbClr val="FF66CC"/>
    <a:srgbClr val="FF0066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1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5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5008C-5F89-4E84-9AFC-355A431B20BF}" type="datetimeFigureOut">
              <a:rPr lang="es-AR" smtClean="0"/>
              <a:t>30/1/2019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98146-9E74-4349-A083-5DF754BB49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1644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1997804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3258639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2421589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3116173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D774616-CF41-4610-89E6-BE9AC0CD1C8C}" type="slidenum">
              <a:rPr lang="es-ES" altLang="es-AR" sz="1200">
                <a:solidFill>
                  <a:schemeClr val="tx1"/>
                </a:solidFill>
              </a:rPr>
              <a:pPr eaLnBrk="1" hangingPunct="1"/>
              <a:t>21</a:t>
            </a:fld>
            <a:endParaRPr lang="es-ES" altLang="es-AR" sz="120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269459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t>30/1/2019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435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t>30/1/2019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389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t>30/1/2019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3406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t>30/1/2019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3484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t>30/1/2019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0702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t>30/1/2019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8100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t>30/1/2019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2518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t>30/1/2019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309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t>30/1/2019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701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t>30/1/2019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1272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DB9A-A6BC-4A25-8AD2-538121798CD5}" type="datetimeFigureOut">
              <a:rPr lang="es-AR" smtClean="0"/>
              <a:t>30/1/2019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AA4-3759-40E7-9C94-420E1AB36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08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DDB9A-A6BC-4A25-8AD2-538121798CD5}" type="datetimeFigureOut">
              <a:rPr lang="es-AR" smtClean="0"/>
              <a:t>30/1/2019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04AA4-3759-40E7-9C94-420E1AB36A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8680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Rectángulo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s-AR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63217" y="1259175"/>
            <a:ext cx="11065565" cy="43396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AR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 </a:t>
            </a:r>
            <a:r>
              <a:rPr lang="es-A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“PERSPECTIVA  AGROCLIMÁTICA  PARA EL VERANO 2019  EN LA PROVINCIA DE CORRIENTES</a:t>
            </a:r>
          </a:p>
          <a:p>
            <a:pPr algn="ctr">
              <a:defRPr/>
            </a:pPr>
            <a:endParaRPr lang="es-AR" sz="36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cs typeface="Arial" charset="0"/>
            </a:endParaRPr>
          </a:p>
          <a:p>
            <a:pPr algn="ctr">
              <a:defRPr/>
            </a:pPr>
            <a:r>
              <a:rPr lang="es-A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Ing Agr Eduardo M. Sierra</a:t>
            </a:r>
          </a:p>
          <a:p>
            <a:pPr algn="ctr">
              <a:defRPr/>
            </a:pPr>
            <a:r>
              <a:rPr lang="es-E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Especialista en Agroclimatología</a:t>
            </a:r>
          </a:p>
          <a:p>
            <a:pPr algn="ctr">
              <a:defRPr/>
            </a:pPr>
            <a:endParaRPr lang="es-ES" sz="36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cs typeface="Arial" charset="0"/>
            </a:endParaRPr>
          </a:p>
          <a:p>
            <a:pPr algn="ctr">
              <a:defRPr/>
            </a:pPr>
            <a:r>
              <a:rPr lang="es-A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30 de Enero de 2019</a:t>
            </a:r>
          </a:p>
          <a:p>
            <a:pPr algn="ctr">
              <a:defRPr/>
            </a:pPr>
            <a:endParaRPr lang="es-AR" sz="2400" i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278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0E53AD9-EDE2-4934-8096-B515C2EB5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13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692CE581-7983-40C7-9FEE-D42344290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81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Rectángulo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s-AR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24677" y="859814"/>
            <a:ext cx="11065565" cy="120032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A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7 AL 13 DE FEBRERO DE 2019</a:t>
            </a:r>
          </a:p>
          <a:p>
            <a:pPr algn="just"/>
            <a:endParaRPr lang="es-AR" sz="24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cs typeface="Arial" charset="0"/>
            </a:endParaRPr>
          </a:p>
          <a:p>
            <a:pPr algn="just"/>
            <a:r>
              <a:rPr lang="es-A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Durante este período la actividad se incrementará moderadamente.</a:t>
            </a:r>
            <a:endParaRPr lang="es-AR" sz="2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08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06C7E02B-53C3-4B5E-9DAA-867D7322F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67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3EB90F3D-3D4C-4B08-86CD-93205D0B3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95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3C47BB9C-6452-47CA-AAA3-8930A8AA5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45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69846E09-6560-4559-B45C-F75FB5406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13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6137F0FE-BBF5-442D-8C6C-BDAEBA74D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48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975D3F7F-5A50-4A89-B554-E3C2D0910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39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BF0017C5-BA19-435C-A840-439A4BD75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1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Rectángulo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s-AR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51182" y="3198167"/>
            <a:ext cx="11065565" cy="46166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A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A. PERSPECTIVA  A CORTO PLAZO</a:t>
            </a:r>
            <a:endParaRPr lang="es-AR" sz="2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179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B23EABFD-3B06-4B41-89D2-DFBF44EE3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75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2 Rectángulo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s-AR"/>
          </a:p>
        </p:txBody>
      </p:sp>
      <p:sp>
        <p:nvSpPr>
          <p:cNvPr id="9626626" name="Text Box 2"/>
          <p:cNvSpPr txBox="1">
            <a:spLocks noChangeArrowheads="1"/>
          </p:cNvSpPr>
          <p:nvPr/>
        </p:nvSpPr>
        <p:spPr bwMode="auto">
          <a:xfrm>
            <a:off x="1790700" y="1954005"/>
            <a:ext cx="8610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BO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MUCHAS GRACIAS</a:t>
            </a:r>
          </a:p>
          <a:p>
            <a:pPr>
              <a:defRPr/>
            </a:pPr>
            <a:endParaRPr lang="es-BO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>
              <a:defRPr/>
            </a:pPr>
            <a:endParaRPr lang="es-BO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r>
              <a:rPr lang="es-BO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    POR SU ATENCION</a:t>
            </a:r>
          </a:p>
          <a:p>
            <a:pPr algn="ctr">
              <a:defRPr/>
            </a:pPr>
            <a:endParaRPr lang="es-BO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endParaRPr lang="es-BO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r">
              <a:defRPr/>
            </a:pPr>
            <a:endParaRPr lang="es-BO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r">
              <a:defRPr/>
            </a:pPr>
            <a: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edmasi@fibertel.com.ar</a:t>
            </a:r>
          </a:p>
        </p:txBody>
      </p:sp>
    </p:spTree>
    <p:extLst>
      <p:ext uri="{BB962C8B-B14F-4D97-AF65-F5344CB8AC3E}">
        <p14:creationId xmlns:p14="http://schemas.microsoft.com/office/powerpoint/2010/main" val="1007446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Rectángulo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s-AR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64434" y="1151362"/>
            <a:ext cx="11065565" cy="304698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A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31 DE  ENERO AL 6 DE FEBRERO DE 2019</a:t>
            </a:r>
          </a:p>
          <a:p>
            <a:pPr algn="just"/>
            <a:endParaRPr lang="es-AR" sz="24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cs typeface="Arial" charset="0"/>
            </a:endParaRPr>
          </a:p>
          <a:p>
            <a:pPr algn="just"/>
            <a:r>
              <a:rPr lang="es-A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Aunque el calentamiento del Atlántico continuará actuando, los frentes de tormentas se ubicarán hacia el Sur de la Mesopotamia, afectando su porción sur, así como a la Cuenca del Salado de Buenos Aires y al sur del Uruguay.</a:t>
            </a:r>
          </a:p>
          <a:p>
            <a:pPr algn="just"/>
            <a:endParaRPr lang="es-AR" sz="24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cs typeface="Arial" charset="0"/>
            </a:endParaRPr>
          </a:p>
          <a:p>
            <a:pPr algn="just"/>
            <a:r>
              <a:rPr lang="es-A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Gracias a ello, la mayor parte de la Pcia de Corrientes experimentará una pausa, y sólo su extremo noroeste recibirá precipitaciones moderadas.</a:t>
            </a:r>
            <a:endParaRPr lang="es-AR" sz="2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93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D4DD3198-CFDF-4AF0-8849-D822644F5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29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5CF5D8F6-6AB9-4DD9-BEEE-DA18E8B08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33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6708D74D-02E9-436B-95A2-746833567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37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BC508808-16AC-4C11-B775-E602D8BC3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73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EE74F4D0-D5EC-4042-944B-FE6E95720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87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585EC663-1D4E-4FB9-8C5D-DBDAF0576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747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11711</TotalTime>
  <Words>112</Words>
  <Application>Microsoft Office PowerPoint</Application>
  <PresentationFormat>Panorámica</PresentationFormat>
  <Paragraphs>24</Paragraphs>
  <Slides>21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Comic Sans MS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Rocca</dc:creator>
  <cp:lastModifiedBy>Eduardo Sierra</cp:lastModifiedBy>
  <cp:revision>502</cp:revision>
  <dcterms:created xsi:type="dcterms:W3CDTF">2015-12-31T21:39:55Z</dcterms:created>
  <dcterms:modified xsi:type="dcterms:W3CDTF">2019-01-31T00:14:08Z</dcterms:modified>
</cp:coreProperties>
</file>