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8" r:id="rId2"/>
    <p:sldId id="10054" r:id="rId3"/>
    <p:sldId id="10002" r:id="rId4"/>
    <p:sldId id="10055" r:id="rId5"/>
    <p:sldId id="10056" r:id="rId6"/>
    <p:sldId id="10057" r:id="rId7"/>
    <p:sldId id="10058" r:id="rId8"/>
    <p:sldId id="10059" r:id="rId9"/>
    <p:sldId id="10060" r:id="rId10"/>
    <p:sldId id="10061" r:id="rId11"/>
    <p:sldId id="10062" r:id="rId12"/>
    <p:sldId id="10063" r:id="rId13"/>
    <p:sldId id="10035" r:id="rId14"/>
    <p:sldId id="10064" r:id="rId15"/>
    <p:sldId id="10065" r:id="rId16"/>
    <p:sldId id="10066" r:id="rId17"/>
    <p:sldId id="10067" r:id="rId18"/>
    <p:sldId id="10068" r:id="rId19"/>
    <p:sldId id="10069" r:id="rId20"/>
    <p:sldId id="10070" r:id="rId21"/>
    <p:sldId id="10071" r:id="rId22"/>
    <p:sldId id="10072" r:id="rId23"/>
    <p:sldId id="2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0033"/>
    <a:srgbClr val="FF66CC"/>
    <a:srgbClr val="FF00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5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5008C-5F89-4E84-9AFC-355A431B20BF}" type="datetimeFigureOut">
              <a:rPr lang="es-AR" smtClean="0"/>
              <a:t>24/1/2019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98146-9E74-4349-A083-5DF754BB49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644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99780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25863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42158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11617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774616-CF41-4610-89E6-BE9AC0CD1C8C}" type="slidenum">
              <a:rPr lang="es-ES" altLang="es-AR" sz="1200">
                <a:solidFill>
                  <a:schemeClr val="tx1"/>
                </a:solidFill>
              </a:rPr>
              <a:pPr eaLnBrk="1" hangingPunct="1"/>
              <a:t>23</a:t>
            </a:fld>
            <a:endParaRPr lang="es-ES" altLang="es-AR" sz="120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69459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24/1/2019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43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24/1/2019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389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24/1/2019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406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24/1/2019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484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24/1/2019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702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24/1/2019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100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24/1/2019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518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24/1/2019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30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24/1/2019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701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24/1/2019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272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24/1/2019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08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DDB9A-A6BC-4A25-8AD2-538121798CD5}" type="datetimeFigureOut">
              <a:rPr lang="es-AR" smtClean="0"/>
              <a:t>24/1/2019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680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3217" y="1259175"/>
            <a:ext cx="11065565" cy="43396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AR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 </a:t>
            </a:r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“PERSPECTIVA  AGROCLIMÁTICA  PARA EL VERANO 2019  EN LA PROVINCIA DE CORRIENTES</a:t>
            </a:r>
          </a:p>
          <a:p>
            <a:pPr algn="ctr">
              <a:defRPr/>
            </a:pPr>
            <a:endParaRPr lang="es-AR" sz="3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pPr algn="ctr">
              <a:defRPr/>
            </a:pPr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Ing Agr Eduardo M. Sierra</a:t>
            </a:r>
          </a:p>
          <a:p>
            <a:pPr algn="ctr">
              <a:defRPr/>
            </a:pPr>
            <a:r>
              <a:rPr lang="es-E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Especialista en Agroclimatología</a:t>
            </a:r>
          </a:p>
          <a:p>
            <a:pPr algn="ctr">
              <a:defRPr/>
            </a:pPr>
            <a:endParaRPr lang="es-ES" sz="3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pPr algn="ctr">
              <a:defRPr/>
            </a:pPr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24 de Enero de 2019</a:t>
            </a:r>
          </a:p>
          <a:p>
            <a:pPr algn="ctr">
              <a:defRPr/>
            </a:pPr>
            <a:endParaRPr lang="es-AR" sz="24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7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CA789B80-4C5A-4149-A0A2-FB950FA31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6BF52F7F-114E-4BF5-B970-77EA2DF13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6BA561A4-8F71-4D2C-A3A3-AFF0A0B95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4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4677" y="859814"/>
            <a:ext cx="11065565" cy="120032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A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1 AL 8 DE FEBRERO DE 2019</a:t>
            </a:r>
          </a:p>
          <a:p>
            <a:pPr algn="just"/>
            <a:endParaRPr lang="es-AR" sz="2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pPr algn="just"/>
            <a:r>
              <a:rPr lang="es-A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Durante este período la actividad se incrementará moderadamente.</a:t>
            </a:r>
            <a:endParaRPr lang="es-AR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0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8112ACDB-F306-459C-AB45-3BB792015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90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A8B2493A-02D5-4A50-9C30-A1BBD970D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72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A67A60BA-3050-41C8-9AFA-DDEE030D3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7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828177FD-7F3A-4216-9BDA-8813E0FC8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60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8C567F01-D4A9-412D-B488-659673DC1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86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83B246A4-4122-42EC-8089-EFA18F5E1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3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1182" y="3198167"/>
            <a:ext cx="11065565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A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A. PERSPECTIVA  A CORTO PLAZO</a:t>
            </a:r>
            <a:endParaRPr lang="es-AR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79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A80754CA-CB2F-4E97-932D-E7EF23409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91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C0254472-4275-42EA-88E7-41CBDDA32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47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D51C09ED-B792-426B-9D09-76CE2FCF4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62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9626626" name="Text Box 2"/>
          <p:cNvSpPr txBox="1">
            <a:spLocks noChangeArrowheads="1"/>
          </p:cNvSpPr>
          <p:nvPr/>
        </p:nvSpPr>
        <p:spPr bwMode="auto">
          <a:xfrm>
            <a:off x="1790700" y="1954005"/>
            <a:ext cx="861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BO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MUCHAS GRACIAS</a:t>
            </a:r>
          </a:p>
          <a:p>
            <a:pPr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s-BO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 POR SU ATENCION</a:t>
            </a:r>
          </a:p>
          <a:p>
            <a:pPr algn="ctr"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r"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r">
              <a:defRPr/>
            </a:pP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edmasi@fibertel.com.ar</a:t>
            </a:r>
          </a:p>
        </p:txBody>
      </p:sp>
    </p:spTree>
    <p:extLst>
      <p:ext uri="{BB962C8B-B14F-4D97-AF65-F5344CB8AC3E}">
        <p14:creationId xmlns:p14="http://schemas.microsoft.com/office/powerpoint/2010/main" val="100744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64434" y="1151362"/>
            <a:ext cx="11065565" cy="30469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A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24 AL 31 DE  ENERO DE 2019</a:t>
            </a:r>
          </a:p>
          <a:p>
            <a:pPr algn="just"/>
            <a:endParaRPr lang="es-AR" sz="2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pPr algn="just"/>
            <a:r>
              <a:rPr lang="es-A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Aunque el calentamiento del Atlántico continuará actuando, los frentes de tormentas se ubicarán hacia el Sur de la Mesopotamia, afectando su porción sur, así como a la Cuenca del Salado de Buenos Aires y al sur del Uruguay.</a:t>
            </a:r>
          </a:p>
          <a:p>
            <a:pPr algn="just"/>
            <a:endParaRPr lang="es-AR" sz="2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pPr algn="just"/>
            <a:r>
              <a:rPr lang="es-A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Gracias a ello, la mayor parte de la Pcia de Corrientes experimentará una pausa, y sólo su extremo noroeste recibirá precipitaciones moderadas.</a:t>
            </a:r>
            <a:endParaRPr lang="es-AR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9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9761200F-D53D-45F5-8515-6B8E49DAF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805B7A69-BF91-4FD0-802F-8848CC7A4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8C0D5C97-A7F2-4D50-B577-12F5FEF08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1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E9D9260D-4151-40DF-BFA2-1DF28DC4F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8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3C041D3F-B366-4910-90F8-CB7A79A0D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9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D5E43CF3-5835-4EDB-95FE-BB024E94F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09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11623</TotalTime>
  <Words>110</Words>
  <Application>Microsoft Office PowerPoint</Application>
  <PresentationFormat>Panorámica</PresentationFormat>
  <Paragraphs>24</Paragraphs>
  <Slides>23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Rocca</dc:creator>
  <cp:lastModifiedBy>Eduardo Sierra</cp:lastModifiedBy>
  <cp:revision>499</cp:revision>
  <dcterms:created xsi:type="dcterms:W3CDTF">2015-12-31T21:39:55Z</dcterms:created>
  <dcterms:modified xsi:type="dcterms:W3CDTF">2019-01-24T12:33:49Z</dcterms:modified>
</cp:coreProperties>
</file>