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8" r:id="rId2"/>
    <p:sldId id="288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1" r:id="rId14"/>
    <p:sldId id="300" r:id="rId15"/>
    <p:sldId id="289" r:id="rId16"/>
    <p:sldId id="302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990033"/>
    <a:srgbClr val="FF66CC"/>
    <a:srgbClr val="FF0066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5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5008C-5F89-4E84-9AFC-355A431B20BF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98146-9E74-4349-A083-5DF754BB49F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8164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xmlns="" val="199780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xmlns="" val="400335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xmlns="" val="158504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774616-CF41-4610-89E6-BE9AC0CD1C8C}" type="slidenum">
              <a:rPr lang="es-ES" altLang="es-AR" sz="1200">
                <a:solidFill>
                  <a:schemeClr val="tx1"/>
                </a:solidFill>
              </a:rPr>
              <a:pPr eaLnBrk="1" hangingPunct="1"/>
              <a:t>24</a:t>
            </a:fld>
            <a:endParaRPr lang="es-ES" altLang="es-AR" sz="120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xmlns="" val="269459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943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2389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340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33484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30702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8100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2518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630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3701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1272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408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DB9A-A6BC-4A25-8AD2-538121798CD5}" type="datetimeFigureOut">
              <a:rPr lang="es-AR" smtClean="0"/>
              <a:pPr/>
              <a:t>11/11/2018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4AA4-3759-40E7-9C94-420E1AB36A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8680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3217" y="982176"/>
            <a:ext cx="11065565" cy="43396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 </a:t>
            </a: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“PERSPECTIVA AGROCLIMÁTICA  NOVIEMBRE-DICIEMBRE 2018  EN LA PROVINCIA DE CORRIENTES</a:t>
            </a:r>
          </a:p>
          <a:p>
            <a:pPr algn="ctr">
              <a:defRPr/>
            </a:pPr>
            <a:endParaRPr lang="es-AR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ctr">
              <a:defRPr/>
            </a:pP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Ing Agr Eduardo M. Sierra</a:t>
            </a:r>
          </a:p>
          <a:p>
            <a:pPr algn="ctr">
              <a:defRPr/>
            </a:pPr>
            <a:r>
              <a:rPr lang="es-E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Especialista en Agroclimatología</a:t>
            </a:r>
          </a:p>
          <a:p>
            <a:pPr algn="ctr">
              <a:defRPr/>
            </a:pPr>
            <a:endParaRPr lang="es-ES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ctr">
              <a:defRPr/>
            </a:pP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8 de Noviembre de </a:t>
            </a:r>
            <a:r>
              <a:rPr lang="es-A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2018</a:t>
            </a:r>
            <a:endParaRPr lang="es-AR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ctr">
              <a:defRPr/>
            </a:pPr>
            <a:endParaRPr lang="es-AR" sz="2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27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081D5141-9C6D-4FD4-8820-EACF941C0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31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2B887F28-8E73-4906-B3DC-F56DDE73C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30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E26B0F73-0A50-4B68-927F-FE9DB6592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58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5628AD71-FFE1-424A-96E4-06E0E43B8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13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CC10F365-0A02-4F40-B896-AF4392662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29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3217" y="3195289"/>
            <a:ext cx="11065565" cy="15696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MAPAS DECENALES DE LA SEGUNDA  DECENA DE NOVIEMBRE HASTA LA TERCERA DECENA DE ENERO</a:t>
            </a:r>
          </a:p>
          <a:p>
            <a:pPr algn="ctr">
              <a:defRPr/>
            </a:pPr>
            <a:endParaRPr lang="es-AR" sz="2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45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D9989BD8-5D11-47DA-A7A3-FFE2A2CAC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71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4D8FC2C6-0F01-4948-AD36-E8A83CC27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199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F43B07AD-B88A-40A8-BECA-9F5DCE20B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908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FB2AAA27-22B7-4553-802C-EDE4EB6A3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0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3217" y="3195289"/>
            <a:ext cx="11065565" cy="10156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MAPAS DIARIOS DEL 9 AL 20 DE NOVIEMBRE</a:t>
            </a:r>
          </a:p>
          <a:p>
            <a:pPr algn="ctr">
              <a:defRPr/>
            </a:pPr>
            <a:endParaRPr lang="es-AR" sz="2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9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453D1772-EEC8-48C4-AC18-F79000761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53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45814E3C-CD12-4437-98DA-6E78A3C70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159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91DB6089-2844-48CC-A018-AAAE66A6A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73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FDCA0F42-6571-4719-A74B-43ABADA66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19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9626626" name="Text Box 2"/>
          <p:cNvSpPr txBox="1">
            <a:spLocks noChangeArrowheads="1"/>
          </p:cNvSpPr>
          <p:nvPr/>
        </p:nvSpPr>
        <p:spPr bwMode="auto">
          <a:xfrm>
            <a:off x="1790700" y="1954005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BO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MUCHAS GRACIAS</a:t>
            </a:r>
          </a:p>
          <a:p>
            <a:pPr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s-BO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POR SU ATENCION</a:t>
            </a:r>
          </a:p>
          <a:p>
            <a:pPr algn="ct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r">
              <a:defRPr/>
            </a:pP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edmasi@fibertel.com.ar</a:t>
            </a:r>
          </a:p>
        </p:txBody>
      </p:sp>
    </p:spTree>
    <p:extLst>
      <p:ext uri="{BB962C8B-B14F-4D97-AF65-F5344CB8AC3E}">
        <p14:creationId xmlns:p14="http://schemas.microsoft.com/office/powerpoint/2010/main" xmlns="" val="100744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671FDA03-32CC-4ABA-8539-E332CF30E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74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39FC25C5-7ADE-4D58-AAC0-EE9964BDE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51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33BC53C0-3A07-48AB-88FB-8BCEAC751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24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5DBB1F77-9EEF-47F1-8D63-36B9FA393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26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EF85A3EC-EB09-4751-83C5-9B73ACA87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05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644F56A9-42A4-4EE4-B6AA-3135B311E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31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41D22DAD-911F-42EF-86D1-CE15096DC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391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7334</TotalTime>
  <Words>30</Words>
  <Application>Microsoft Office PowerPoint</Application>
  <PresentationFormat>Personalizado</PresentationFormat>
  <Paragraphs>17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Rocca</dc:creator>
  <cp:lastModifiedBy>Daniel</cp:lastModifiedBy>
  <cp:revision>351</cp:revision>
  <dcterms:created xsi:type="dcterms:W3CDTF">2015-12-31T21:39:55Z</dcterms:created>
  <dcterms:modified xsi:type="dcterms:W3CDTF">2018-11-11T23:45:32Z</dcterms:modified>
</cp:coreProperties>
</file>